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F2422-4BE4-42DA-A5E1-4791D6F6CCC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6E86636-A577-4B1B-8FC6-0633DF4DFEE9}">
      <dgm:prSet/>
      <dgm:spPr/>
      <dgm:t>
        <a:bodyPr/>
        <a:lstStyle/>
        <a:p>
          <a:r>
            <a:rPr lang="en-US" dirty="0" err="1"/>
            <a:t>Youscience</a:t>
          </a:r>
          <a:r>
            <a:rPr lang="en-US" dirty="0"/>
            <a:t> is a series of questions to help you determine what career or trade is the “BEST FIT” for you after high school</a:t>
          </a:r>
        </a:p>
      </dgm:t>
    </dgm:pt>
    <dgm:pt modelId="{028E0A7A-B783-4A24-9E87-7A42D6551E17}" type="parTrans" cxnId="{8A40D2CF-7EA4-42CB-A173-E6B5BA09A483}">
      <dgm:prSet/>
      <dgm:spPr/>
      <dgm:t>
        <a:bodyPr/>
        <a:lstStyle/>
        <a:p>
          <a:endParaRPr lang="en-US"/>
        </a:p>
      </dgm:t>
    </dgm:pt>
    <dgm:pt modelId="{D7E3FA17-7682-4818-BD68-D8EDC63B6DA1}" type="sibTrans" cxnId="{8A40D2CF-7EA4-42CB-A173-E6B5BA09A483}">
      <dgm:prSet/>
      <dgm:spPr/>
      <dgm:t>
        <a:bodyPr/>
        <a:lstStyle/>
        <a:p>
          <a:endParaRPr lang="en-US"/>
        </a:p>
      </dgm:t>
    </dgm:pt>
    <dgm:pt modelId="{8FC57D29-E148-4DB3-ACBB-EABE621CDCFD}">
      <dgm:prSet/>
      <dgm:spPr/>
      <dgm:t>
        <a:bodyPr/>
        <a:lstStyle/>
        <a:p>
          <a:r>
            <a:rPr lang="en-US"/>
            <a:t>IMPORTANT: The Hiram High School Magnet program uses the results from Youscience to identify students who may be a good fit for their Magnet Program in 9</a:t>
          </a:r>
          <a:r>
            <a:rPr lang="en-US" baseline="30000"/>
            <a:t>th</a:t>
          </a:r>
          <a:r>
            <a:rPr lang="en-US"/>
            <a:t> grade that focuses on Computer Science and STEAM/STEM</a:t>
          </a:r>
        </a:p>
      </dgm:t>
    </dgm:pt>
    <dgm:pt modelId="{C253DF64-D43F-4022-AA1D-1EF75A357343}" type="parTrans" cxnId="{1231153F-10FA-40D6-9596-2F0B605A2461}">
      <dgm:prSet/>
      <dgm:spPr/>
      <dgm:t>
        <a:bodyPr/>
        <a:lstStyle/>
        <a:p>
          <a:endParaRPr lang="en-US"/>
        </a:p>
      </dgm:t>
    </dgm:pt>
    <dgm:pt modelId="{48693B8C-DBD9-4E56-973B-2629ABD06F55}" type="sibTrans" cxnId="{1231153F-10FA-40D6-9596-2F0B605A2461}">
      <dgm:prSet/>
      <dgm:spPr/>
      <dgm:t>
        <a:bodyPr/>
        <a:lstStyle/>
        <a:p>
          <a:endParaRPr lang="en-US"/>
        </a:p>
      </dgm:t>
    </dgm:pt>
    <dgm:pt modelId="{F33C6459-62DE-4B6A-9844-36D554BAE62C}" type="pres">
      <dgm:prSet presAssocID="{8EAF2422-4BE4-42DA-A5E1-4791D6F6CCC5}" presName="root" presStyleCnt="0">
        <dgm:presLayoutVars>
          <dgm:dir/>
          <dgm:resizeHandles val="exact"/>
        </dgm:presLayoutVars>
      </dgm:prSet>
      <dgm:spPr/>
    </dgm:pt>
    <dgm:pt modelId="{9A05CEB8-1841-42CE-8E29-D9A263BC4863}" type="pres">
      <dgm:prSet presAssocID="{F6E86636-A577-4B1B-8FC6-0633DF4DFEE9}" presName="compNode" presStyleCnt="0"/>
      <dgm:spPr/>
    </dgm:pt>
    <dgm:pt modelId="{A1FB8C78-0508-4563-9E19-0B8F1EC61CCD}" type="pres">
      <dgm:prSet presAssocID="{F6E86636-A577-4B1B-8FC6-0633DF4DFEE9}" presName="bgRect" presStyleLbl="bgShp" presStyleIdx="0" presStyleCnt="2"/>
      <dgm:spPr/>
    </dgm:pt>
    <dgm:pt modelId="{EFE16C67-62B9-4710-B323-CBDDA0A4EB0B}" type="pres">
      <dgm:prSet presAssocID="{F6E86636-A577-4B1B-8FC6-0633DF4DFEE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0BBE513C-D959-4FB7-8E01-ADE48B23015C}" type="pres">
      <dgm:prSet presAssocID="{F6E86636-A577-4B1B-8FC6-0633DF4DFEE9}" presName="spaceRect" presStyleCnt="0"/>
      <dgm:spPr/>
    </dgm:pt>
    <dgm:pt modelId="{CB648B14-B38F-48EF-B17A-FE87419BBB65}" type="pres">
      <dgm:prSet presAssocID="{F6E86636-A577-4B1B-8FC6-0633DF4DFEE9}" presName="parTx" presStyleLbl="revTx" presStyleIdx="0" presStyleCnt="2">
        <dgm:presLayoutVars>
          <dgm:chMax val="0"/>
          <dgm:chPref val="0"/>
        </dgm:presLayoutVars>
      </dgm:prSet>
      <dgm:spPr/>
    </dgm:pt>
    <dgm:pt modelId="{92A8E40A-EFD3-424D-8F66-3D7E2038AA69}" type="pres">
      <dgm:prSet presAssocID="{D7E3FA17-7682-4818-BD68-D8EDC63B6DA1}" presName="sibTrans" presStyleCnt="0"/>
      <dgm:spPr/>
    </dgm:pt>
    <dgm:pt modelId="{A8B8CE2C-2A4A-433E-B218-12AFB3266336}" type="pres">
      <dgm:prSet presAssocID="{8FC57D29-E148-4DB3-ACBB-EABE621CDCFD}" presName="compNode" presStyleCnt="0"/>
      <dgm:spPr/>
    </dgm:pt>
    <dgm:pt modelId="{968CCDB8-E15D-491A-816D-295C7D425A00}" type="pres">
      <dgm:prSet presAssocID="{8FC57D29-E148-4DB3-ACBB-EABE621CDCFD}" presName="bgRect" presStyleLbl="bgShp" presStyleIdx="1" presStyleCnt="2"/>
      <dgm:spPr/>
    </dgm:pt>
    <dgm:pt modelId="{BD0C4508-1D31-4EE7-BAB2-D62170F891D3}" type="pres">
      <dgm:prSet presAssocID="{8FC57D29-E148-4DB3-ACBB-EABE621CDCF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91B0F193-072C-4825-BD0E-D055F3E804B8}" type="pres">
      <dgm:prSet presAssocID="{8FC57D29-E148-4DB3-ACBB-EABE621CDCFD}" presName="spaceRect" presStyleCnt="0"/>
      <dgm:spPr/>
    </dgm:pt>
    <dgm:pt modelId="{6F3B62AA-5FB0-47E5-AC67-FD024992209D}" type="pres">
      <dgm:prSet presAssocID="{8FC57D29-E148-4DB3-ACBB-EABE621CDCF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231153F-10FA-40D6-9596-2F0B605A2461}" srcId="{8EAF2422-4BE4-42DA-A5E1-4791D6F6CCC5}" destId="{8FC57D29-E148-4DB3-ACBB-EABE621CDCFD}" srcOrd="1" destOrd="0" parTransId="{C253DF64-D43F-4022-AA1D-1EF75A357343}" sibTransId="{48693B8C-DBD9-4E56-973B-2629ABD06F55}"/>
    <dgm:cxn modelId="{BC659C79-AA9D-436F-9CE3-B60F2D669687}" type="presOf" srcId="{8FC57D29-E148-4DB3-ACBB-EABE621CDCFD}" destId="{6F3B62AA-5FB0-47E5-AC67-FD024992209D}" srcOrd="0" destOrd="0" presId="urn:microsoft.com/office/officeart/2018/2/layout/IconVerticalSolidList"/>
    <dgm:cxn modelId="{4C7755C0-A9DB-4A13-BA7B-445950B1B801}" type="presOf" srcId="{8EAF2422-4BE4-42DA-A5E1-4791D6F6CCC5}" destId="{F33C6459-62DE-4B6A-9844-36D554BAE62C}" srcOrd="0" destOrd="0" presId="urn:microsoft.com/office/officeart/2018/2/layout/IconVerticalSolidList"/>
    <dgm:cxn modelId="{8A40D2CF-7EA4-42CB-A173-E6B5BA09A483}" srcId="{8EAF2422-4BE4-42DA-A5E1-4791D6F6CCC5}" destId="{F6E86636-A577-4B1B-8FC6-0633DF4DFEE9}" srcOrd="0" destOrd="0" parTransId="{028E0A7A-B783-4A24-9E87-7A42D6551E17}" sibTransId="{D7E3FA17-7682-4818-BD68-D8EDC63B6DA1}"/>
    <dgm:cxn modelId="{6C9973F3-A3D6-4383-AF61-C969BAC21761}" type="presOf" srcId="{F6E86636-A577-4B1B-8FC6-0633DF4DFEE9}" destId="{CB648B14-B38F-48EF-B17A-FE87419BBB65}" srcOrd="0" destOrd="0" presId="urn:microsoft.com/office/officeart/2018/2/layout/IconVerticalSolidList"/>
    <dgm:cxn modelId="{BAE9C082-72F8-4536-A2A2-E500AD821429}" type="presParOf" srcId="{F33C6459-62DE-4B6A-9844-36D554BAE62C}" destId="{9A05CEB8-1841-42CE-8E29-D9A263BC4863}" srcOrd="0" destOrd="0" presId="urn:microsoft.com/office/officeart/2018/2/layout/IconVerticalSolidList"/>
    <dgm:cxn modelId="{85186197-A188-42FB-8D9C-996CD09AF0FB}" type="presParOf" srcId="{9A05CEB8-1841-42CE-8E29-D9A263BC4863}" destId="{A1FB8C78-0508-4563-9E19-0B8F1EC61CCD}" srcOrd="0" destOrd="0" presId="urn:microsoft.com/office/officeart/2018/2/layout/IconVerticalSolidList"/>
    <dgm:cxn modelId="{A5617063-F927-40BC-9E65-0D14304121C5}" type="presParOf" srcId="{9A05CEB8-1841-42CE-8E29-D9A263BC4863}" destId="{EFE16C67-62B9-4710-B323-CBDDA0A4EB0B}" srcOrd="1" destOrd="0" presId="urn:microsoft.com/office/officeart/2018/2/layout/IconVerticalSolidList"/>
    <dgm:cxn modelId="{0EF23367-522E-47E4-B93F-98ADD63BC67B}" type="presParOf" srcId="{9A05CEB8-1841-42CE-8E29-D9A263BC4863}" destId="{0BBE513C-D959-4FB7-8E01-ADE48B23015C}" srcOrd="2" destOrd="0" presId="urn:microsoft.com/office/officeart/2018/2/layout/IconVerticalSolidList"/>
    <dgm:cxn modelId="{FF4DF470-2615-4850-BCA0-0C376D3ADBFD}" type="presParOf" srcId="{9A05CEB8-1841-42CE-8E29-D9A263BC4863}" destId="{CB648B14-B38F-48EF-B17A-FE87419BBB65}" srcOrd="3" destOrd="0" presId="urn:microsoft.com/office/officeart/2018/2/layout/IconVerticalSolidList"/>
    <dgm:cxn modelId="{4399FD10-02ED-4B25-A900-E2B0722B1ED1}" type="presParOf" srcId="{F33C6459-62DE-4B6A-9844-36D554BAE62C}" destId="{92A8E40A-EFD3-424D-8F66-3D7E2038AA69}" srcOrd="1" destOrd="0" presId="urn:microsoft.com/office/officeart/2018/2/layout/IconVerticalSolidList"/>
    <dgm:cxn modelId="{1E0C3DD8-0CD8-4511-920C-2E06871CCA93}" type="presParOf" srcId="{F33C6459-62DE-4B6A-9844-36D554BAE62C}" destId="{A8B8CE2C-2A4A-433E-B218-12AFB3266336}" srcOrd="2" destOrd="0" presId="urn:microsoft.com/office/officeart/2018/2/layout/IconVerticalSolidList"/>
    <dgm:cxn modelId="{FA900CD8-25D5-4932-A3C0-CBAD761BD778}" type="presParOf" srcId="{A8B8CE2C-2A4A-433E-B218-12AFB3266336}" destId="{968CCDB8-E15D-491A-816D-295C7D425A00}" srcOrd="0" destOrd="0" presId="urn:microsoft.com/office/officeart/2018/2/layout/IconVerticalSolidList"/>
    <dgm:cxn modelId="{9FA610B5-FC85-4333-BC5F-56441DD580EC}" type="presParOf" srcId="{A8B8CE2C-2A4A-433E-B218-12AFB3266336}" destId="{BD0C4508-1D31-4EE7-BAB2-D62170F891D3}" srcOrd="1" destOrd="0" presId="urn:microsoft.com/office/officeart/2018/2/layout/IconVerticalSolidList"/>
    <dgm:cxn modelId="{E728D8A2-CF29-4062-9F29-AC8027D6F3D4}" type="presParOf" srcId="{A8B8CE2C-2A4A-433E-B218-12AFB3266336}" destId="{91B0F193-072C-4825-BD0E-D055F3E804B8}" srcOrd="2" destOrd="0" presId="urn:microsoft.com/office/officeart/2018/2/layout/IconVerticalSolidList"/>
    <dgm:cxn modelId="{99AF53C0-6A6D-447D-9902-7CEA3A29D6E3}" type="presParOf" srcId="{A8B8CE2C-2A4A-433E-B218-12AFB3266336}" destId="{6F3B62AA-5FB0-47E5-AC67-FD024992209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B8C78-0508-4563-9E19-0B8F1EC61CCD}">
      <dsp:nvSpPr>
        <dsp:cNvPr id="0" name=""/>
        <dsp:cNvSpPr/>
      </dsp:nvSpPr>
      <dsp:spPr>
        <a:xfrm>
          <a:off x="0" y="849991"/>
          <a:ext cx="5906181" cy="15692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16C67-62B9-4710-B323-CBDDA0A4EB0B}">
      <dsp:nvSpPr>
        <dsp:cNvPr id="0" name=""/>
        <dsp:cNvSpPr/>
      </dsp:nvSpPr>
      <dsp:spPr>
        <a:xfrm>
          <a:off x="474687" y="1203065"/>
          <a:ext cx="863068" cy="8630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48B14-B38F-48EF-B17A-FE87419BBB65}">
      <dsp:nvSpPr>
        <dsp:cNvPr id="0" name=""/>
        <dsp:cNvSpPr/>
      </dsp:nvSpPr>
      <dsp:spPr>
        <a:xfrm>
          <a:off x="1812443" y="849991"/>
          <a:ext cx="4093737" cy="1569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75" tIns="166075" rIns="166075" bIns="16607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Youscience</a:t>
          </a:r>
          <a:r>
            <a:rPr lang="en-US" sz="1500" kern="1200" dirty="0"/>
            <a:t> is a series of questions to help you determine what career or trade is the “BEST FIT” for you after high school</a:t>
          </a:r>
        </a:p>
      </dsp:txBody>
      <dsp:txXfrm>
        <a:off x="1812443" y="849991"/>
        <a:ext cx="4093737" cy="1569215"/>
      </dsp:txXfrm>
    </dsp:sp>
    <dsp:sp modelId="{968CCDB8-E15D-491A-816D-295C7D425A00}">
      <dsp:nvSpPr>
        <dsp:cNvPr id="0" name=""/>
        <dsp:cNvSpPr/>
      </dsp:nvSpPr>
      <dsp:spPr>
        <a:xfrm>
          <a:off x="0" y="2811510"/>
          <a:ext cx="5906181" cy="15692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0C4508-1D31-4EE7-BAB2-D62170F891D3}">
      <dsp:nvSpPr>
        <dsp:cNvPr id="0" name=""/>
        <dsp:cNvSpPr/>
      </dsp:nvSpPr>
      <dsp:spPr>
        <a:xfrm>
          <a:off x="474687" y="3164584"/>
          <a:ext cx="863068" cy="8630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B62AA-5FB0-47E5-AC67-FD024992209D}">
      <dsp:nvSpPr>
        <dsp:cNvPr id="0" name=""/>
        <dsp:cNvSpPr/>
      </dsp:nvSpPr>
      <dsp:spPr>
        <a:xfrm>
          <a:off x="1812443" y="2811510"/>
          <a:ext cx="4093737" cy="1569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75" tIns="166075" rIns="166075" bIns="16607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IMPORTANT: The Hiram High School Magnet program uses the results from Youscience to identify students who may be a good fit for their Magnet Program in 9</a:t>
          </a:r>
          <a:r>
            <a:rPr lang="en-US" sz="1500" kern="1200" baseline="30000"/>
            <a:t>th</a:t>
          </a:r>
          <a:r>
            <a:rPr lang="en-US" sz="1500" kern="1200"/>
            <a:t> grade that focuses on Computer Science and STEAM/STEM</a:t>
          </a:r>
        </a:p>
      </dsp:txBody>
      <dsp:txXfrm>
        <a:off x="1812443" y="2811510"/>
        <a:ext cx="4093737" cy="1569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8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0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1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8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3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3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2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054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5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07" r:id="rId5"/>
    <p:sldLayoutId id="2147483713" r:id="rId6"/>
    <p:sldLayoutId id="2147483714" r:id="rId7"/>
    <p:sldLayoutId id="2147483704" r:id="rId8"/>
    <p:sldLayoutId id="2147483705" r:id="rId9"/>
    <p:sldLayoutId id="2147483706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b="1" i="1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yourstudentnumber@Paulding.k12.ga.us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2DB3ED-EF7D-4C4E-A352-1FD9D1AAE8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b="19643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3F674-775F-4E27-8392-B65983B9B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i="0" dirty="0"/>
              <a:t>Youscience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00D33-0F09-43C0-94AE-245B3B496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402" y="3971214"/>
            <a:ext cx="8936846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Please login to your computer and login to Parent Portal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BBC18CDE-9BEB-4E36-A140-314FA9F18130}"/>
              </a:ext>
            </a:extLst>
          </p:cNvPr>
          <p:cNvSpPr txBox="1">
            <a:spLocks/>
          </p:cNvSpPr>
          <p:nvPr/>
        </p:nvSpPr>
        <p:spPr>
          <a:xfrm>
            <a:off x="1929748" y="2346754"/>
            <a:ext cx="8652788" cy="457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kern="12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11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3593-CDBA-43A4-AD8E-F86A3C7F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/>
              <a:t>Enter the school phone number and complete the remaining information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402449C-E850-4DE6-8F37-3B0AF9584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66727"/>
            <a:ext cx="10058400" cy="2923108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BFB4962-C1F4-49CB-BD08-02B8E3ABAE75}"/>
              </a:ext>
            </a:extLst>
          </p:cNvPr>
          <p:cNvSpPr/>
          <p:nvPr/>
        </p:nvSpPr>
        <p:spPr>
          <a:xfrm>
            <a:off x="1380931" y="4226767"/>
            <a:ext cx="1670179" cy="139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1D095E-E7DD-4E42-85A2-D07A05C166F9}"/>
              </a:ext>
            </a:extLst>
          </p:cNvPr>
          <p:cNvSpPr/>
          <p:nvPr/>
        </p:nvSpPr>
        <p:spPr>
          <a:xfrm>
            <a:off x="5260910" y="4226767"/>
            <a:ext cx="1670179" cy="139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95612A-AAF7-4EA4-9048-DBC7BC3DE7AD}"/>
              </a:ext>
            </a:extLst>
          </p:cNvPr>
          <p:cNvSpPr/>
          <p:nvPr/>
        </p:nvSpPr>
        <p:spPr>
          <a:xfrm>
            <a:off x="5878828" y="3514987"/>
            <a:ext cx="4204739" cy="229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EAC5D1-F80A-4421-A2BC-271C1704834A}"/>
              </a:ext>
            </a:extLst>
          </p:cNvPr>
          <p:cNvSpPr/>
          <p:nvPr/>
        </p:nvSpPr>
        <p:spPr>
          <a:xfrm>
            <a:off x="1380931" y="3514987"/>
            <a:ext cx="1068654" cy="229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D0AE3D-FEDA-4ED0-B833-610BAFB59907}"/>
              </a:ext>
            </a:extLst>
          </p:cNvPr>
          <p:cNvSpPr/>
          <p:nvPr/>
        </p:nvSpPr>
        <p:spPr>
          <a:xfrm>
            <a:off x="2366708" y="5536997"/>
            <a:ext cx="5788404" cy="435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Enter the requested information above</a:t>
            </a:r>
          </a:p>
        </p:txBody>
      </p:sp>
    </p:spTree>
    <p:extLst>
      <p:ext uri="{BB962C8B-B14F-4D97-AF65-F5344CB8AC3E}">
        <p14:creationId xmlns:p14="http://schemas.microsoft.com/office/powerpoint/2010/main" val="161628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73609-633A-4BBE-B5F2-6F3E6F27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Enter your school name as below:</a:t>
            </a:r>
          </a:p>
        </p:txBody>
      </p:sp>
      <p:pic>
        <p:nvPicPr>
          <p:cNvPr id="5" name="Content Placeholder 4" descr="A close up of a mans face&#10;&#10;Description automatically generated">
            <a:extLst>
              <a:ext uri="{FF2B5EF4-FFF2-40B4-BE49-F238E27FC236}">
                <a16:creationId xmlns:a16="http://schemas.microsoft.com/office/drawing/2014/main" id="{FA93680A-ACBA-4404-BE8D-C5828D844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70900"/>
            <a:ext cx="10058400" cy="23162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C38B82B-BFC1-4850-8DFC-C03D06E32527}"/>
              </a:ext>
            </a:extLst>
          </p:cNvPr>
          <p:cNvSpPr/>
          <p:nvPr/>
        </p:nvSpPr>
        <p:spPr>
          <a:xfrm>
            <a:off x="1283516" y="3171039"/>
            <a:ext cx="1551963" cy="142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8F66B0-FA8F-4E87-B4D5-B9DCCF1BBB53}"/>
              </a:ext>
            </a:extLst>
          </p:cNvPr>
          <p:cNvSpPr/>
          <p:nvPr/>
        </p:nvSpPr>
        <p:spPr>
          <a:xfrm>
            <a:off x="1066800" y="4843806"/>
            <a:ext cx="3008851" cy="595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Type in your school name</a:t>
            </a:r>
          </a:p>
        </p:txBody>
      </p:sp>
    </p:spTree>
    <p:extLst>
      <p:ext uri="{BB962C8B-B14F-4D97-AF65-F5344CB8AC3E}">
        <p14:creationId xmlns:p14="http://schemas.microsoft.com/office/powerpoint/2010/main" val="2094665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B1ABA-10AC-4043-B9D6-C7F95616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904" y="3981273"/>
            <a:ext cx="9732773" cy="1465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2000" b="0" i="0" cap="all" spc="-100"/>
              <a:t>Choose the block which best describes what you think your plan will be</a:t>
            </a:r>
            <a:br>
              <a:rPr lang="en-US" sz="2000" b="0" i="0" cap="all" spc="-100"/>
            </a:br>
            <a:br>
              <a:rPr lang="en-US" sz="2000" b="0" i="0" cap="all" spc="-100"/>
            </a:br>
            <a:r>
              <a:rPr lang="en-US" sz="2000" b="0" i="0" cap="all" spc="-100"/>
              <a:t>it is okay to choose “not quite sure yet”</a:t>
            </a:r>
            <a:br>
              <a:rPr lang="en-US" sz="2000" b="0" i="0" cap="all" spc="-100"/>
            </a:br>
            <a:endParaRPr lang="en-US" sz="2000" b="0" i="0" cap="all" spc="-1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5FCADE0A-8790-43A2-A6EC-50CB58CBD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709" y="1395172"/>
            <a:ext cx="7037165" cy="22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552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81E8-AA76-43FD-B487-68BB8930F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dirty="0"/>
              <a:t>Click on “Let’s Get Started”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EDB90D9-9FE2-42EF-82D2-ED90DCA18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80811"/>
            <a:ext cx="10058400" cy="2894941"/>
          </a:xfrm>
        </p:spPr>
      </p:pic>
    </p:spTree>
    <p:extLst>
      <p:ext uri="{BB962C8B-B14F-4D97-AF65-F5344CB8AC3E}">
        <p14:creationId xmlns:p14="http://schemas.microsoft.com/office/powerpoint/2010/main" val="3283257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1E1A25B-793D-4E07-B1F1-20E2DA69E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334" y="643467"/>
            <a:ext cx="8773331" cy="5571066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C6B6CB9B-691C-403D-8786-AA83F4254A1D}"/>
              </a:ext>
            </a:extLst>
          </p:cNvPr>
          <p:cNvSpPr/>
          <p:nvPr/>
        </p:nvSpPr>
        <p:spPr>
          <a:xfrm>
            <a:off x="3791825" y="4871692"/>
            <a:ext cx="2912178" cy="84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“START NOW”</a:t>
            </a: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C3724DC6-E719-426F-9D35-433060144A80}"/>
              </a:ext>
            </a:extLst>
          </p:cNvPr>
          <p:cNvSpPr/>
          <p:nvPr/>
        </p:nvSpPr>
        <p:spPr>
          <a:xfrm>
            <a:off x="8959442" y="3330429"/>
            <a:ext cx="2139193" cy="9144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Check Each Box</a:t>
            </a:r>
          </a:p>
        </p:txBody>
      </p:sp>
    </p:spTree>
    <p:extLst>
      <p:ext uri="{BB962C8B-B14F-4D97-AF65-F5344CB8AC3E}">
        <p14:creationId xmlns:p14="http://schemas.microsoft.com/office/powerpoint/2010/main" val="302397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A36261-61B3-4CC4-948F-162159E3B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i="0" dirty="0"/>
              <a:t>What is Youscience?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9B0D15E2-D4AF-499C-B485-B7D1F9369F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46774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810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39EC50A-248F-46D1-97CD-65A2766F7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4C843F0-96F8-4DFC-93E8-E3533F223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BC3619C-2224-4AB2-B9CB-4E9E5D9FEC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0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B7A28-DE56-4EB7-BE2D-0D02A70E3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68" y="4553097"/>
            <a:ext cx="9732773" cy="1465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b="0" i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Click on SLDS Portal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E462110-0259-4CFA-8DB1-32ECD5AB6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88" y="850206"/>
            <a:ext cx="10329493" cy="3408732"/>
          </a:xfrm>
          <a:prstGeom prst="rect">
            <a:avLst/>
          </a:prstGeom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13584DD8-4D4A-4265-8B39-30FEAC9BB3D4}"/>
              </a:ext>
            </a:extLst>
          </p:cNvPr>
          <p:cNvSpPr/>
          <p:nvPr/>
        </p:nvSpPr>
        <p:spPr>
          <a:xfrm>
            <a:off x="5842862" y="2638513"/>
            <a:ext cx="1098958" cy="22202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28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555DD-DBE4-4801-8271-C465F1869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on “My Career Plan”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27760281-3AE9-439B-AA4F-2AB09E72C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886972"/>
            <a:ext cx="10058400" cy="2599085"/>
          </a:xfr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A1D4BE43-1FB5-4FF8-B198-D0DB7A139898}"/>
              </a:ext>
            </a:extLst>
          </p:cNvPr>
          <p:cNvSpPr/>
          <p:nvPr/>
        </p:nvSpPr>
        <p:spPr>
          <a:xfrm>
            <a:off x="7340367" y="1694576"/>
            <a:ext cx="629174" cy="1451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4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9542B-C4BA-4904-A44D-868B63F2B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on Youscience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FC5AFA-E30E-4FD9-B3C8-6115F98569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340" y="1767878"/>
            <a:ext cx="7548872" cy="3849687"/>
          </a:xfrm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DFF0A171-424A-434E-8192-C69C9E97FB7C}"/>
              </a:ext>
            </a:extLst>
          </p:cNvPr>
          <p:cNvSpPr/>
          <p:nvPr/>
        </p:nvSpPr>
        <p:spPr>
          <a:xfrm>
            <a:off x="8498047" y="5436066"/>
            <a:ext cx="931178" cy="11409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7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802AA-2146-476A-A59B-D1BCC2D4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Click “OK” to disable popup blocker</a:t>
            </a:r>
            <a:br>
              <a:rPr lang="en-US" dirty="0"/>
            </a:br>
            <a:r>
              <a:rPr lang="en-US" dirty="0"/>
              <a:t>(if you get this message)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DEFE44B-199A-458C-A7F9-A0E17EE008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97" y="2014194"/>
            <a:ext cx="3801005" cy="233395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9B4083-C8BD-4E8C-A4AA-00021411FB07}"/>
              </a:ext>
            </a:extLst>
          </p:cNvPr>
          <p:cNvSpPr txBox="1"/>
          <p:nvPr/>
        </p:nvSpPr>
        <p:spPr>
          <a:xfrm>
            <a:off x="1299060" y="4520641"/>
            <a:ext cx="9368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If screen does not pop up in the search bar you will see a red box showing pop</a:t>
            </a:r>
          </a:p>
          <a:p>
            <a:pPr algn="ctr"/>
            <a:r>
              <a:rPr lang="en-US" b="1" dirty="0"/>
              <a:t>Up was blocked. Click on this and click “Allow Popup”</a:t>
            </a:r>
          </a:p>
        </p:txBody>
      </p:sp>
    </p:spTree>
    <p:extLst>
      <p:ext uri="{BB962C8B-B14F-4D97-AF65-F5344CB8AC3E}">
        <p14:creationId xmlns:p14="http://schemas.microsoft.com/office/powerpoint/2010/main" val="332700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82E2A95-1A08-4118-83C6-B1CA5648E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DC0EC7-60EA-4BD3-BC04-D547DE1B2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122" y="413053"/>
            <a:ext cx="8212114" cy="6064596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832DC0-2B51-4962-865D-3E8421C78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22" y="380351"/>
            <a:ext cx="8174204" cy="603189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FFEFC7E-85EE-4AC9-A351-FBEB13A1D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2511BB-FC4C-45F3-94EB-661D6806C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56699" y="413053"/>
            <a:ext cx="2616201" cy="606459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F9A1D2-5AB0-4234-BB53-FE59531C6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1801" y="612843"/>
            <a:ext cx="2312480" cy="149973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2800" dirty="0"/>
              <a:t>You MUST enter your information as below: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6FB0276-C708-48C4-A7D0-A9F789710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801" y="2149813"/>
            <a:ext cx="2312479" cy="38541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Email address should be:</a:t>
            </a: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yourstudentnumber@Paulding.k12.ga.us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Password should be same as your computer login. 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3B95C-2F6C-49FF-9839-6794DF29A8AC}"/>
              </a:ext>
            </a:extLst>
          </p:cNvPr>
          <p:cNvSpPr txBox="1"/>
          <p:nvPr/>
        </p:nvSpPr>
        <p:spPr>
          <a:xfrm>
            <a:off x="486562" y="3613558"/>
            <a:ext cx="42951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Email address</a:t>
            </a:r>
            <a:r>
              <a:rPr lang="en-US" dirty="0"/>
              <a:t>:123456@paulding.k12.ga.us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4A5EF2-5993-4FA9-93E7-9B1FB74CB4C1}"/>
              </a:ext>
            </a:extLst>
          </p:cNvPr>
          <p:cNvSpPr txBox="1"/>
          <p:nvPr/>
        </p:nvSpPr>
        <p:spPr>
          <a:xfrm>
            <a:off x="486562" y="4604857"/>
            <a:ext cx="439723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Confirm email address:</a:t>
            </a:r>
            <a:r>
              <a:rPr lang="en-US" sz="1600" dirty="0"/>
              <a:t>123456@paulding.k12.ga.us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7FE77BC-E1DC-46B5-938D-8E457369778C}"/>
              </a:ext>
            </a:extLst>
          </p:cNvPr>
          <p:cNvSpPr/>
          <p:nvPr/>
        </p:nvSpPr>
        <p:spPr>
          <a:xfrm>
            <a:off x="4258812" y="5323762"/>
            <a:ext cx="1249960" cy="524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4105460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5851415-CF4E-4C41-9E36-04E444B51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516B89-DEA0-4832-8C56-F048168DA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7646" y="413053"/>
            <a:ext cx="8212114" cy="606459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58D2079-11EF-4413-9AFB-48428CADB2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0" r="17034" b="1"/>
          <a:stretch/>
        </p:blipFill>
        <p:spPr>
          <a:xfrm>
            <a:off x="582639" y="578707"/>
            <a:ext cx="7882128" cy="573328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EA2D33E-BAA2-467B-80B0-8887D9A99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67C508-2065-42E3-98D2-F3A9B8339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4978" y="402336"/>
            <a:ext cx="2596896" cy="605332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F3C7C9-AD8D-45AB-871A-262533022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1801" y="612843"/>
            <a:ext cx="2312480" cy="1499738"/>
          </a:xfrm>
        </p:spPr>
        <p:txBody>
          <a:bodyPr anchor="b">
            <a:normAutofit fontScale="90000"/>
          </a:bodyPr>
          <a:lstStyle/>
          <a:p>
            <a:r>
              <a:rPr lang="en-US" sz="2800" dirty="0"/>
              <a:t>Enter your LEGAL first and last name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0B68312-42EE-417F-BFD4-8FA00C045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801" y="2149813"/>
            <a:ext cx="2312479" cy="404670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Zip Code: </a:t>
            </a:r>
          </a:p>
          <a:p>
            <a:pPr lvl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State: 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FDD047-63D9-4E06-8FF7-34593EA4832C}"/>
              </a:ext>
            </a:extLst>
          </p:cNvPr>
          <p:cNvSpPr/>
          <p:nvPr/>
        </p:nvSpPr>
        <p:spPr>
          <a:xfrm>
            <a:off x="2676088" y="5201174"/>
            <a:ext cx="4857226" cy="847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 your legal first and last name </a:t>
            </a:r>
          </a:p>
          <a:p>
            <a:pPr algn="ctr"/>
            <a:r>
              <a:rPr lang="en-US" dirty="0"/>
              <a:t>If you don’t know your zip code, use the school zip code</a:t>
            </a:r>
          </a:p>
        </p:txBody>
      </p:sp>
    </p:spTree>
    <p:extLst>
      <p:ext uri="{BB962C8B-B14F-4D97-AF65-F5344CB8AC3E}">
        <p14:creationId xmlns:p14="http://schemas.microsoft.com/office/powerpoint/2010/main" val="2049205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RightStep">
      <a:dk1>
        <a:srgbClr val="000000"/>
      </a:dk1>
      <a:lt1>
        <a:srgbClr val="FFFFFF"/>
      </a:lt1>
      <a:dk2>
        <a:srgbClr val="412824"/>
      </a:dk2>
      <a:lt2>
        <a:srgbClr val="E2E8E6"/>
      </a:lt2>
      <a:accent1>
        <a:srgbClr val="E72959"/>
      </a:accent1>
      <a:accent2>
        <a:srgbClr val="D53617"/>
      </a:accent2>
      <a:accent3>
        <a:srgbClr val="E09227"/>
      </a:accent3>
      <a:accent4>
        <a:srgbClr val="A9A812"/>
      </a:accent4>
      <a:accent5>
        <a:srgbClr val="76B320"/>
      </a:accent5>
      <a:accent6>
        <a:srgbClr val="31BD15"/>
      </a:accent6>
      <a:hlink>
        <a:srgbClr val="31937A"/>
      </a:hlink>
      <a:folHlink>
        <a:srgbClr val="7F7F7F"/>
      </a:folHlink>
    </a:clrScheme>
    <a:fontScheme name="Savon">
      <a:majorFont>
        <a:latin typeface="Georgia Pro Cond Blac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5A37EA0C48441A89DD895388E4129" ma:contentTypeVersion="12" ma:contentTypeDescription="Create a new document." ma:contentTypeScope="" ma:versionID="8e9d3215f4a334c8a41de378f333afab">
  <xsd:schema xmlns:xsd="http://www.w3.org/2001/XMLSchema" xmlns:xs="http://www.w3.org/2001/XMLSchema" xmlns:p="http://schemas.microsoft.com/office/2006/metadata/properties" xmlns:ns3="87cd3f00-970b-4f77-9c3c-39938db61368" xmlns:ns4="48ec85fa-409e-4181-8d2b-028dc36a9181" targetNamespace="http://schemas.microsoft.com/office/2006/metadata/properties" ma:root="true" ma:fieldsID="4920ae5f834ad7bcb460aeeeef86858d" ns3:_="" ns4:_="">
    <xsd:import namespace="87cd3f00-970b-4f77-9c3c-39938db61368"/>
    <xsd:import namespace="48ec85fa-409e-4181-8d2b-028dc36a91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cd3f00-970b-4f77-9c3c-39938db613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c85fa-409e-4181-8d2b-028dc36a918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D47249-2B56-4CD8-8A21-147603FA5E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63E010-97DA-4D1F-9982-A2D87569E7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cd3f00-970b-4f77-9c3c-39938db61368"/>
    <ds:schemaRef ds:uri="48ec85fa-409e-4181-8d2b-028dc36a91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63BA3C-53F5-443C-95F6-F591C1AB81DA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87cd3f00-970b-4f77-9c3c-39938db61368"/>
    <ds:schemaRef ds:uri="http://schemas.microsoft.com/office/2006/documentManagement/types"/>
    <ds:schemaRef ds:uri="http://schemas.openxmlformats.org/package/2006/metadata/core-properties"/>
    <ds:schemaRef ds:uri="48ec85fa-409e-4181-8d2b-028dc36a918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276</Words>
  <Application>Microsoft Office PowerPoint</Application>
  <PresentationFormat>Widescreen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Garamond</vt:lpstr>
      <vt:lpstr>Georgia Pro</vt:lpstr>
      <vt:lpstr>Georgia Pro Cond Black</vt:lpstr>
      <vt:lpstr>SavonVTI</vt:lpstr>
      <vt:lpstr>Youscience</vt:lpstr>
      <vt:lpstr>What is Youscience?</vt:lpstr>
      <vt:lpstr>PowerPoint Presentation</vt:lpstr>
      <vt:lpstr>Click on SLDS Portal</vt:lpstr>
      <vt:lpstr>Click on “My Career Plan”</vt:lpstr>
      <vt:lpstr>Click on Youscience</vt:lpstr>
      <vt:lpstr>Click “OK” to disable popup blocker (if you get this message)</vt:lpstr>
      <vt:lpstr>You MUST enter your information as below:</vt:lpstr>
      <vt:lpstr>Enter your LEGAL first and last name</vt:lpstr>
      <vt:lpstr>Enter the school phone number and complete the remaining information</vt:lpstr>
      <vt:lpstr>Enter your school name as below:</vt:lpstr>
      <vt:lpstr>Choose the block which best describes what you think your plan will be  it is okay to choose “not quite sure yet” </vt:lpstr>
      <vt:lpstr>Click on “Let’s Get Started”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Youscience</dc:title>
  <dc:creator>Elisha L. Mitchell</dc:creator>
  <cp:lastModifiedBy>Kimberly B. West</cp:lastModifiedBy>
  <cp:revision>2</cp:revision>
  <dcterms:created xsi:type="dcterms:W3CDTF">2020-02-10T18:03:10Z</dcterms:created>
  <dcterms:modified xsi:type="dcterms:W3CDTF">2020-03-12T13:21:41Z</dcterms:modified>
</cp:coreProperties>
</file>